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tableStyles" Target="tableStyles.xml"/><Relationship Id="rId14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sp>
        <p:nvSpPr>
          <p:cNvPr id="8" name="Rectangle 3" hidden="0"/>
          <p:cNvSpPr/>
          <p:nvPr isPhoto="0" userDrawn="0"/>
        </p:nvSpPr>
        <p:spPr bwMode="auto"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/>
              <a:t>IBF-MS-Daily Health Check Report -2019/07/19 – 05:30</a:t>
            </a:r>
            <a:endParaRPr/>
          </a:p>
        </p:txBody>
      </p:sp>
      <p:pic>
        <p:nvPicPr>
          <p:cNvPr id="9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772400" y="118872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/>
              <a:t>IBF-MS-Daily Health </a:t>
            </a:r>
          </a:p>
          <a:p>
            <a:pPr>
              <a:defRPr sz="3200" b="1"/>
            </a:pPr>
            <a:r>
              <a:t>Check Report:</a:t>
            </a:r>
          </a:p>
          <a:p>
            <a:pPr>
              <a:defRPr sz="3200" b="1"/>
            </a:pPr>
            <a:r>
              <a:t>05/10/2019 20:59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Period:2019/07/18 17:15 - 2019/07/19 05:55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1117266" y="5305575"/>
            <a:ext cx="8590938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624985"/>
            <a:ext cx="5183187" cy="625474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Content Placeholder 9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 flipH="0" flipV="0">
            <a:off x="7105321" y="2319476"/>
            <a:ext cx="4686993" cy="3684587"/>
          </a:xfrm>
        </p:spPr>
        <p:txBody>
          <a:bodyPr/>
          <a:lstStyle/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ZA" sz="1000">
                <a:latin typeface="Avenir Next"/>
                <a:ea typeface="Calibri"/>
                <a:cs typeface="Times New Roman"/>
              </a:rPr>
              <a:t> </a:t>
            </a: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TOFFER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TOFFER.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lvl="0">
              <a:lnSpc>
                <a:spcPct val="104999"/>
              </a:lnSpc>
              <a:spcBef>
                <a:spcPts val="0"/>
              </a:spcBef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TRECHARGE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TRECHARGE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.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ZA" sz="1000">
              <a:latin typeface="Avenir Next"/>
              <a:cs typeface="Times New Roman"/>
            </a:endParaRPr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2282</cp:revision>
  <dcterms:created xsi:type="dcterms:W3CDTF">2016-12-29T07:49:19Z</dcterms:created>
  <dcterms:modified xsi:type="dcterms:W3CDTF">2019-10-05T15:34:50Z</dcterms:modified>
  <cp:category/>
  <cp:contentStatus/>
  <cp:version/>
</cp:coreProperties>
</file>